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8DF87-418A-4A42-9277-BCBA91DC2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B48AAE-E8E3-46C9-AF44-EA2E7A56B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13F9FE-D158-4C8B-A649-8966BE1E9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72C90C-CC02-4565-80FB-D81F1E60D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69C0AB-EED0-4546-ABD7-A9AF613B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79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31E78-0D52-4D14-9A65-A5C092D8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C194286-960C-42BC-9B78-FFCF9734E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E2B21C-C7D8-4381-BD9D-B42AE653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AC41F1-2A96-40FD-AB4C-6D6B67FC1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188A25-85E6-40CA-AEAF-AE4AECC8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05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E322EA4-7047-4FC7-B9C1-6035E35D7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18286D-92AB-4672-BBB2-C2D849300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360437-69EF-466E-96ED-2AB62CED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9A2280-7BF4-4986-B870-625C6CFC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A3A638-8B16-40E6-A24D-5BD974702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84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F815D-505F-487C-A9D7-ECE960E4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3E8A68-93F7-4C8D-91DD-43FCC2639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2DE144-8E6C-4B51-B610-F4E4A335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B01A63-AA15-4C9D-BC4D-56A6F7A8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ACCF62-2B5D-4C4D-91A4-9EEA096F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10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C38B0-83BF-4BFC-82E9-CAA5C468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74F50F-2B77-4CDB-8AE0-CADBC81D1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F6E8F7-0F1E-4C36-9D33-849BBA19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2D3202-E3C5-4398-BF5C-4DCC3460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D953DA-4CE1-400E-840C-2EEB1119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44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9FAA5-A306-4E40-A207-8B41AE45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8527A3-651B-4D93-BCEA-4C8A3146A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413A67D-7E83-469D-97CC-38DE6F207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8B0919-FB5A-4E64-8B34-AA027B153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65EC00-0A13-4618-A20A-062847A0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4DD184-E73A-4A3E-A870-4CA4BD4E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74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9BFAB-605D-49F3-8A0B-E5E3CC68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F59E70-ED10-4B86-A603-8DC431691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BB82EE-E3BB-48DE-BD93-E9F6A2D06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306BCE-160D-43A1-8755-65571FC10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55C2279-BAC2-40ED-8235-8B5290A37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ADE946C-3BFD-4286-BCD3-E3D7BDBC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3CDE83F-A9F1-4E6F-A961-3D958512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C8E2E17-665A-443A-B2E3-1BEBABCC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93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BE7C3-E09C-423B-A7E4-13592342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D981601-9B3A-4031-BFE2-FBC5C8B5A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43B3A63-2BF6-4613-BC9D-DA1ED428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5ED1FF-F037-4D2B-A383-4028AD08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52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EEAB9F-AE60-4F2C-9C31-FAB5EB335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DC62B7F-A333-42C1-B24E-49403BE7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ADBC7C4-EB5E-4847-B9CF-BED0F452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50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EE3CA-AE04-45B1-8E33-99D5AA247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47998D-52B4-4011-B6DA-B0B2FBF0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021399-D476-4A3F-B461-287F8255F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C931C5-B252-4FE3-9F8D-BCE4A1265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6E1041-EEAA-4087-99D5-996E30C7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6F6672-B5E5-4411-9C26-0F6AC983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47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77601-CFA2-4DE9-AC5C-69DE8687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B09DA97-B0BF-4E7A-B85A-C5B02AB1E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51C104-A592-458C-8351-F3F952819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19ED7B-FA78-4B74-B432-8E5DAFBB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1A571D-C07B-4D04-B302-99B41FA0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D6C1F6-6B6C-49D4-9956-C1C1D5DF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17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457584-DBEB-4EA0-87D5-7369E705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A6688D-E40F-4256-9ECB-075D78FBF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1A55B6-838B-42FD-B96E-397A13CE5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5EA02-0897-47D8-9917-0A341897CD5E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5BC7E2-42BF-4439-973A-7260840B2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4CC886-6E56-4A86-88E1-AD68A114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3266-8FEE-44F4-AB9F-11CE368309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8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ABF99-5D94-456F-9AB3-84BA1AD9E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nl-NL" b="1" dirty="0"/>
              <a:t>Wie ben ik ?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ECD4EA-AA4B-459D-AB74-6E94EF550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0600" y="4673073"/>
            <a:ext cx="4645250" cy="1147863"/>
          </a:xfrm>
        </p:spPr>
        <p:txBody>
          <a:bodyPr anchor="t">
            <a:normAutofit fontScale="70000" lnSpcReduction="20000"/>
          </a:bodyPr>
          <a:lstStyle/>
          <a:p>
            <a:pPr algn="l"/>
            <a:r>
              <a:rPr lang="nl-NL" sz="2000" dirty="0"/>
              <a:t>- Jordi paapst</a:t>
            </a:r>
          </a:p>
          <a:p>
            <a:pPr algn="l"/>
            <a:r>
              <a:rPr lang="nl-NL" sz="2000" dirty="0"/>
              <a:t>- Klas ASL-SBG 3C</a:t>
            </a:r>
          </a:p>
          <a:p>
            <a:pPr algn="l"/>
            <a:r>
              <a:rPr lang="nl-NL" sz="2000" dirty="0"/>
              <a:t> - 4-10-2000</a:t>
            </a:r>
          </a:p>
          <a:p>
            <a:pPr algn="l"/>
            <a:r>
              <a:rPr lang="nl-NL" sz="2000" dirty="0"/>
              <a:t> - Werk: Albert Heijn</a:t>
            </a:r>
          </a:p>
          <a:p>
            <a:pPr marL="342900" indent="-342900" algn="l">
              <a:buFontTx/>
              <a:buChar char="-"/>
            </a:pPr>
            <a:endParaRPr lang="nl-NL" sz="20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 descr="Afbeelding met gras, persoon, buiten, hek&#10;&#10;Automatisch gegenereerde beschrijving">
            <a:extLst>
              <a:ext uri="{FF2B5EF4-FFF2-40B4-BE49-F238E27FC236}">
                <a16:creationId xmlns:a16="http://schemas.microsoft.com/office/drawing/2014/main" id="{628F55D8-0890-4C7C-8F35-E62D8681D3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5" r="14510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5825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3876">
        <p159:morph option="byObject"/>
      </p:transition>
    </mc:Choice>
    <mc:Fallback>
      <p:transition spd="slow" advTm="2387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20F0D674-8DDF-4400-91E8-38490A5FAA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19BBAC-9B6D-4A10-9B60-9059706B7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nl-NL" sz="3600" b="1" dirty="0"/>
              <a:t>Hobby’s </a:t>
            </a:r>
            <a:br>
              <a:rPr lang="nl-NL" sz="3600" b="1" dirty="0"/>
            </a:br>
            <a:endParaRPr lang="nl-NL" sz="3600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EE7F55-5F48-434D-8DF1-D57F51023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nl-NL" sz="1800" dirty="0"/>
              <a:t>- voetbal</a:t>
            </a:r>
          </a:p>
          <a:p>
            <a:r>
              <a:rPr lang="nl-NL" sz="1800" dirty="0"/>
              <a:t>- FC Groningen</a:t>
            </a:r>
          </a:p>
          <a:p>
            <a:r>
              <a:rPr lang="nl-NL" sz="1800" dirty="0"/>
              <a:t>- gamen</a:t>
            </a:r>
          </a:p>
          <a:p>
            <a:r>
              <a:rPr lang="nl-NL" sz="1800" dirty="0"/>
              <a:t>- vrienden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0582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3623">
        <p:fade/>
      </p:transition>
    </mc:Choice>
    <mc:Fallback>
      <p:transition spd="med" advTm="436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9F796C-0D57-42F8-B68A-86E551693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nl-NL" sz="2800" dirty="0"/>
              <a:t>Voetbalcarrière </a:t>
            </a:r>
            <a:r>
              <a:rPr lang="nl-NL" sz="2800" dirty="0" err="1"/>
              <a:t>Gvav</a:t>
            </a:r>
            <a:r>
              <a:rPr lang="nl-NL" sz="2800" dirty="0"/>
              <a:t> </a:t>
            </a:r>
            <a:r>
              <a:rPr lang="nl-NL" sz="2800" dirty="0" err="1"/>
              <a:t>Rapiditas</a:t>
            </a:r>
            <a:br>
              <a:rPr lang="nl-NL" sz="2800" dirty="0"/>
            </a:br>
            <a:r>
              <a:rPr lang="nl-NL" sz="2800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836801-E84E-4F29-9DF9-706137C63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nl-NL" sz="2000" dirty="0"/>
              <a:t>vanaf mijn 6</a:t>
            </a:r>
            <a:r>
              <a:rPr lang="nl-NL" sz="2000" baseline="30000" dirty="0"/>
              <a:t>e</a:t>
            </a:r>
            <a:r>
              <a:rPr lang="nl-NL" sz="2000" dirty="0"/>
              <a:t> tot het heden. ( 13 jaar </a:t>
            </a:r>
            <a:r>
              <a:rPr lang="nl-NL" sz="2000" dirty="0" err="1"/>
              <a:t>Gvav</a:t>
            </a:r>
            <a:r>
              <a:rPr lang="nl-NL" sz="2000" dirty="0"/>
              <a:t> )</a:t>
            </a:r>
          </a:p>
          <a:p>
            <a:r>
              <a:rPr lang="nl-NL" sz="2000" dirty="0"/>
              <a:t>Vorig jaar bekerwinnaar en kampioen geworden met A1</a:t>
            </a:r>
          </a:p>
          <a:p>
            <a:r>
              <a:rPr lang="nl-NL" sz="2000" dirty="0"/>
              <a:t>Vanaf dit jaar speel ik bij </a:t>
            </a:r>
            <a:r>
              <a:rPr lang="nl-NL" sz="2000" dirty="0" err="1"/>
              <a:t>Gvav</a:t>
            </a:r>
            <a:r>
              <a:rPr lang="nl-NL" sz="2000" dirty="0"/>
              <a:t> 1</a:t>
            </a:r>
          </a:p>
        </p:txBody>
      </p:sp>
      <p:pic>
        <p:nvPicPr>
          <p:cNvPr id="5" name="Afbeelding 4" descr="Afbeelding met buiten, teken, lucht&#10;&#10;Automatisch gegenereerde beschrijving">
            <a:extLst>
              <a:ext uri="{FF2B5EF4-FFF2-40B4-BE49-F238E27FC236}">
                <a16:creationId xmlns:a16="http://schemas.microsoft.com/office/drawing/2014/main" id="{E7C22872-6AFB-4411-B919-218EF9B6C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387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2695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01FCB2-B780-47F0-A510-8AC60F3AA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nl-NL" sz="4000" dirty="0"/>
              <a:t>inspiratiefilmpje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870F9E9A-FCCB-43C2-8ED1-18CD63661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r>
              <a:rPr lang="nl-NL" sz="2000" dirty="0"/>
              <a:t>https://www.youtube.com/watch?v=VHgDXAXIWqA</a:t>
            </a:r>
          </a:p>
          <a:p>
            <a:endParaRPr lang="nl-NL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526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 advTm="34183">
        <p:split orient="vert"/>
      </p:transition>
    </mc:Choice>
    <mc:Fallback>
      <p:transition spd="slow" advTm="34183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C0F1E-AF04-4C66-A9F3-6B78D9E60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54496" cy="1828800"/>
          </a:xfrm>
        </p:spPr>
        <p:txBody>
          <a:bodyPr>
            <a:normAutofit/>
          </a:bodyPr>
          <a:lstStyle/>
          <a:p>
            <a:r>
              <a:rPr lang="nl-NL" dirty="0"/>
              <a:t>Einde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2D210A-392D-483A-B807-1BEE78241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2576"/>
            <a:ext cx="6254496" cy="3858768"/>
          </a:xfrm>
        </p:spPr>
        <p:txBody>
          <a:bodyPr>
            <a:normAutofit/>
          </a:bodyPr>
          <a:lstStyle/>
          <a:p>
            <a:r>
              <a:rPr lang="nl-NL" sz="2400" dirty="0"/>
              <a:t>Zijn er nog vragen?</a:t>
            </a:r>
          </a:p>
          <a:p>
            <a:endParaRPr lang="nl-NL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51E3A2-37CC-47D2-A4F5-F0DC902ED6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4272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 advTm="24610">
        <p14:reveal/>
      </p:transition>
    </mc:Choice>
    <mc:Fallback>
      <p:transition spd="slow" advTm="246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8.3|7.1|6.6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6.1|4.7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5.9"/>
</p:tagLst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</Words>
  <Application>Microsoft Office PowerPoint</Application>
  <PresentationFormat>Breedbeeld</PresentationFormat>
  <Paragraphs>18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Wie ben ik ? </vt:lpstr>
      <vt:lpstr>Hobby’s  </vt:lpstr>
      <vt:lpstr>Voetbalcarrière Gvav Rapiditas  </vt:lpstr>
      <vt:lpstr>inspiratiefilmpje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ben ik ? </dc:title>
  <dc:creator>Jordi Paapst</dc:creator>
  <cp:lastModifiedBy>Jordi Paapst</cp:lastModifiedBy>
  <cp:revision>6</cp:revision>
  <dcterms:created xsi:type="dcterms:W3CDTF">2019-09-20T12:35:00Z</dcterms:created>
  <dcterms:modified xsi:type="dcterms:W3CDTF">2019-09-20T13:23:10Z</dcterms:modified>
</cp:coreProperties>
</file>