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D8DF87-418A-4A42-9277-BCBA91DC23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9B48AAE-E8E3-46C9-AF44-EA2E7A56B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013F9FE-D158-4C8B-A649-8966BE1E9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EA02-0897-47D8-9917-0A341897CD5E}" type="datetimeFigureOut">
              <a:rPr lang="nl-NL" smtClean="0"/>
              <a:t>20-9-2019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072C90C-CC02-4565-80FB-D81F1E60D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69C0AB-EED0-4546-ABD7-A9AF613B0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3266-8FEE-44F4-AB9F-11CE368309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6795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831E78-0D52-4D14-9A65-A5C092D84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C194286-960C-42BC-9B78-FFCF9734E6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E2B21C-C7D8-4381-BD9D-B42AE6532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EA02-0897-47D8-9917-0A341897CD5E}" type="datetimeFigureOut">
              <a:rPr lang="nl-NL" smtClean="0"/>
              <a:t>20-9-2019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DAC41F1-2A96-40FD-AB4C-6D6B67FC1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5188A25-85E6-40CA-AEAF-AE4AECC8B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3266-8FEE-44F4-AB9F-11CE368309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8054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E322EA4-7047-4FC7-B9C1-6035E35D70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818286D-92AB-4672-BBB2-C2D849300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E360437-69EF-466E-96ED-2AB62CED1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EA02-0897-47D8-9917-0A341897CD5E}" type="datetimeFigureOut">
              <a:rPr lang="nl-NL" smtClean="0"/>
              <a:t>20-9-2019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99A2280-7BF4-4986-B870-625C6CFC9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4A3A638-8B16-40E6-A24D-5BD974702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3266-8FEE-44F4-AB9F-11CE368309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2840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DF815D-505F-487C-A9D7-ECE960E4F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43E8A68-93F7-4C8D-91DD-43FCC2639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42DE144-8E6C-4B51-B610-F4E4A3355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EA02-0897-47D8-9917-0A341897CD5E}" type="datetimeFigureOut">
              <a:rPr lang="nl-NL" smtClean="0"/>
              <a:t>20-9-2019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B01A63-AA15-4C9D-BC4D-56A6F7A82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BACCF62-2B5D-4C4D-91A4-9EEA096F6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3266-8FEE-44F4-AB9F-11CE368309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2107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FC38B0-83BF-4BFC-82E9-CAA5C468D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274F50F-2B77-4CDB-8AE0-CADBC81D1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6F6E8F7-0F1E-4C36-9D33-849BBA198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EA02-0897-47D8-9917-0A341897CD5E}" type="datetimeFigureOut">
              <a:rPr lang="nl-NL" smtClean="0"/>
              <a:t>20-9-2019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32D3202-E3C5-4398-BF5C-4DCC34605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5D953DA-4CE1-400E-840C-2EEB11195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3266-8FEE-44F4-AB9F-11CE368309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4440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59FAA5-A306-4E40-A207-8B41AE45F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C8527A3-651B-4D93-BCEA-4C8A3146AB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413A67D-7E83-469D-97CC-38DE6F2079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28B0919-FB5A-4E64-8B34-AA027B153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EA02-0897-47D8-9917-0A341897CD5E}" type="datetimeFigureOut">
              <a:rPr lang="nl-NL" smtClean="0"/>
              <a:t>20-9-2019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065EC00-0A13-4618-A20A-062847A08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B4DD184-E73A-4A3E-A870-4CA4BD4EB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3266-8FEE-44F4-AB9F-11CE368309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5747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99BFAB-605D-49F3-8A0B-E5E3CC687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FF59E70-ED10-4B86-A603-8DC4316918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5BB82EE-E3BB-48DE-BD93-E9F6A2D068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D306BCE-160D-43A1-8755-65571FC10A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55C2279-BAC2-40ED-8235-8B5290A375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ADE946C-3BFD-4286-BCD3-E3D7BDBCF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EA02-0897-47D8-9917-0A341897CD5E}" type="datetimeFigureOut">
              <a:rPr lang="nl-NL" smtClean="0"/>
              <a:t>20-9-2019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3CDE83F-A9F1-4E6F-A961-3D958512D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C8E2E17-665A-443A-B2E3-1BEBABCC1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3266-8FEE-44F4-AB9F-11CE368309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3934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0BE7C3-E09C-423B-A7E4-135923426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D981601-9B3A-4031-BFE2-FBC5C8B5A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EA02-0897-47D8-9917-0A341897CD5E}" type="datetimeFigureOut">
              <a:rPr lang="nl-NL" smtClean="0"/>
              <a:t>20-9-2019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43B3A63-2BF6-4613-BC9D-DA1ED4286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15ED1FF-F037-4D2B-A383-4028AD081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3266-8FEE-44F4-AB9F-11CE368309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152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6EEAB9F-AE60-4F2C-9C31-FAB5EB335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EA02-0897-47D8-9917-0A341897CD5E}" type="datetimeFigureOut">
              <a:rPr lang="nl-NL" smtClean="0"/>
              <a:t>20-9-2019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DC62B7F-A333-42C1-B24E-49403BE78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ADBC7C4-EB5E-4847-B9CF-BED0F4524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3266-8FEE-44F4-AB9F-11CE368309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2505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CEE3CA-AE04-45B1-8E33-99D5AA247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E47998D-52B4-4011-B6DA-B0B2FBF09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E021399-D476-4A3F-B461-287F8255F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8C931C5-B252-4FE3-9F8D-BCE4A1265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EA02-0897-47D8-9917-0A341897CD5E}" type="datetimeFigureOut">
              <a:rPr lang="nl-NL" smtClean="0"/>
              <a:t>20-9-2019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56E1041-EEAA-4087-99D5-996E30C7F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06F6672-B5E5-4411-9C26-0F6AC983A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3266-8FEE-44F4-AB9F-11CE368309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9473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677601-CFA2-4DE9-AC5C-69DE8687B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B09DA97-B0BF-4E7A-B85A-C5B02AB1E1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751C104-A592-458C-8351-F3F952819C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819ED7B-FA78-4B74-B432-8E5DAFBB9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EA02-0897-47D8-9917-0A341897CD5E}" type="datetimeFigureOut">
              <a:rPr lang="nl-NL" smtClean="0"/>
              <a:t>20-9-2019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11A571D-C07B-4D04-B302-99B41FA08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BD6C1F6-6B6C-49D4-9956-C1C1D5DF2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3266-8FEE-44F4-AB9F-11CE368309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5172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9457584-DBEB-4EA0-87D5-7369E705B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1A6688D-E40F-4256-9ECB-075D78FBF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D1A55B6-838B-42FD-B96E-397A13CE5E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5EA02-0897-47D8-9917-0A341897CD5E}" type="datetimeFigureOut">
              <a:rPr lang="nl-NL" smtClean="0"/>
              <a:t>20-9-2019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F5BC7E2-42BF-4439-973A-7260840B2D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D4CC886-6E56-4A86-88E1-AD68A1148D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E3266-8FEE-44F4-AB9F-11CE368309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9897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2ABF99-5D94-456F-9AB3-84BA1AD9E0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nl-NL" b="1" dirty="0"/>
              <a:t>Wie ben ik ?</a:t>
            </a:r>
            <a:br>
              <a:rPr lang="nl-NL" b="1" dirty="0"/>
            </a:br>
            <a:endParaRPr lang="nl-NL" b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0ECD4EA-AA4B-459D-AB74-6E94EF550D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40600" y="4673073"/>
            <a:ext cx="4645250" cy="1147863"/>
          </a:xfrm>
        </p:spPr>
        <p:txBody>
          <a:bodyPr anchor="t">
            <a:normAutofit fontScale="70000" lnSpcReduction="20000"/>
          </a:bodyPr>
          <a:lstStyle/>
          <a:p>
            <a:pPr algn="l"/>
            <a:r>
              <a:rPr lang="nl-NL" sz="2000" dirty="0"/>
              <a:t>- Jordi paapst</a:t>
            </a:r>
          </a:p>
          <a:p>
            <a:pPr algn="l"/>
            <a:r>
              <a:rPr lang="nl-NL" sz="2000" dirty="0"/>
              <a:t>- Klas ASL-SBG 3C</a:t>
            </a:r>
          </a:p>
          <a:p>
            <a:pPr algn="l"/>
            <a:r>
              <a:rPr lang="nl-NL" sz="2000" dirty="0"/>
              <a:t> - 4-10-2000</a:t>
            </a:r>
          </a:p>
          <a:p>
            <a:pPr algn="l"/>
            <a:r>
              <a:rPr lang="nl-NL" sz="2000" dirty="0"/>
              <a:t> - Werk: Albert Heijn</a:t>
            </a:r>
          </a:p>
          <a:p>
            <a:pPr marL="342900" indent="-342900" algn="l">
              <a:buFontTx/>
              <a:buChar char="-"/>
            </a:pPr>
            <a:endParaRPr lang="nl-NL" sz="20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Afbeelding 4" descr="Afbeelding met gras, persoon, buiten, hek&#10;&#10;Automatisch gegenereerde beschrijving">
            <a:extLst>
              <a:ext uri="{FF2B5EF4-FFF2-40B4-BE49-F238E27FC236}">
                <a16:creationId xmlns:a16="http://schemas.microsoft.com/office/drawing/2014/main" id="{628F55D8-0890-4C7C-8F35-E62D8681D37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55" r="14510" b="-1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558254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Tm="23876">
        <p159:morph option="byObject"/>
      </p:transition>
    </mc:Choice>
    <mc:Fallback>
      <p:transition spd="slow" advTm="2387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20F0D674-8DDF-4400-91E8-38490A5FAAB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00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12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819BBAC-9B6D-4A10-9B60-9059706B7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nl-NL" sz="3600" b="1" dirty="0"/>
              <a:t>Hobby’s </a:t>
            </a:r>
            <a:br>
              <a:rPr lang="nl-NL" sz="3600" b="1" dirty="0"/>
            </a:br>
            <a:endParaRPr lang="nl-NL" sz="3600" b="1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EE7F55-5F48-434D-8DF1-D57F51023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" y="3417573"/>
            <a:ext cx="4593021" cy="2619839"/>
          </a:xfrm>
        </p:spPr>
        <p:txBody>
          <a:bodyPr anchor="ctr">
            <a:normAutofit/>
          </a:bodyPr>
          <a:lstStyle/>
          <a:p>
            <a:r>
              <a:rPr lang="nl-NL" sz="1800" dirty="0"/>
              <a:t>- voetbal</a:t>
            </a:r>
          </a:p>
          <a:p>
            <a:r>
              <a:rPr lang="nl-NL" sz="1800" dirty="0"/>
              <a:t>- FC Groningen</a:t>
            </a:r>
          </a:p>
          <a:p>
            <a:r>
              <a:rPr lang="nl-NL" sz="1800" dirty="0"/>
              <a:t>- gamen</a:t>
            </a:r>
          </a:p>
          <a:p>
            <a:r>
              <a:rPr lang="nl-NL" sz="1800" dirty="0"/>
              <a:t>- vrienden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0582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43623">
        <p:fade/>
      </p:transition>
    </mc:Choice>
    <mc:Fallback>
      <p:transition spd="med" advTm="4362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49F796C-0D57-42F8-B68A-86E551693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nl-NL" sz="2800" dirty="0"/>
              <a:t>Voetbalcarrière </a:t>
            </a:r>
            <a:r>
              <a:rPr lang="nl-NL" sz="2800" dirty="0" err="1"/>
              <a:t>Gvav</a:t>
            </a:r>
            <a:r>
              <a:rPr lang="nl-NL" sz="2800" dirty="0"/>
              <a:t> </a:t>
            </a:r>
            <a:r>
              <a:rPr lang="nl-NL" sz="2800" dirty="0" err="1"/>
              <a:t>Rapiditas</a:t>
            </a:r>
            <a:br>
              <a:rPr lang="nl-NL" sz="2800" dirty="0"/>
            </a:br>
            <a:r>
              <a:rPr lang="nl-NL" sz="2800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C836801-E84E-4F29-9DF9-706137C63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>
            <a:normAutofit/>
          </a:bodyPr>
          <a:lstStyle/>
          <a:p>
            <a:r>
              <a:rPr lang="nl-NL" sz="2000" dirty="0"/>
              <a:t>vanaf mijn 6</a:t>
            </a:r>
            <a:r>
              <a:rPr lang="nl-NL" sz="2000" baseline="30000" dirty="0"/>
              <a:t>e</a:t>
            </a:r>
            <a:r>
              <a:rPr lang="nl-NL" sz="2000" dirty="0"/>
              <a:t> tot het heden. ( 13 jaar </a:t>
            </a:r>
            <a:r>
              <a:rPr lang="nl-NL" sz="2000" dirty="0" err="1"/>
              <a:t>Gvav</a:t>
            </a:r>
            <a:r>
              <a:rPr lang="nl-NL" sz="2000" dirty="0"/>
              <a:t> )</a:t>
            </a:r>
          </a:p>
          <a:p>
            <a:r>
              <a:rPr lang="nl-NL" sz="2000" dirty="0"/>
              <a:t>Vorig jaar bekerwinnaar en kampioen geworden met A1</a:t>
            </a:r>
          </a:p>
          <a:p>
            <a:r>
              <a:rPr lang="nl-NL" sz="2000" dirty="0"/>
              <a:t>Vanaf dit jaar speel ik bij </a:t>
            </a:r>
            <a:r>
              <a:rPr lang="nl-NL" sz="2000" dirty="0" err="1"/>
              <a:t>Gvav</a:t>
            </a:r>
            <a:r>
              <a:rPr lang="nl-NL" sz="2000" dirty="0"/>
              <a:t> 1</a:t>
            </a:r>
          </a:p>
        </p:txBody>
      </p:sp>
      <p:pic>
        <p:nvPicPr>
          <p:cNvPr id="5" name="Afbeelding 4" descr="Afbeelding met buiten, teken, lucht&#10;&#10;Automatisch gegenereerde beschrijving">
            <a:extLst>
              <a:ext uri="{FF2B5EF4-FFF2-40B4-BE49-F238E27FC236}">
                <a16:creationId xmlns:a16="http://schemas.microsoft.com/office/drawing/2014/main" id="{E7C22872-6AFB-4411-B919-218EF9B6C6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048" y="643467"/>
            <a:ext cx="5410199" cy="541019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13870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2695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A01FCB2-B780-47F0-A510-8AC60F3AA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9013052" cy="1623312"/>
          </a:xfrm>
        </p:spPr>
        <p:txBody>
          <a:bodyPr anchor="b">
            <a:normAutofit/>
          </a:bodyPr>
          <a:lstStyle/>
          <a:p>
            <a:r>
              <a:rPr lang="nl-NL" sz="4000" dirty="0"/>
              <a:t>inspiratiefilmpje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870F9E9A-FCCB-43C2-8ED1-18CD63661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2644518"/>
            <a:ext cx="9013052" cy="3327251"/>
          </a:xfrm>
        </p:spPr>
        <p:txBody>
          <a:bodyPr>
            <a:normAutofit/>
          </a:bodyPr>
          <a:lstStyle/>
          <a:p>
            <a:r>
              <a:rPr lang="nl-NL" sz="2000" dirty="0"/>
              <a:t>https://www.youtube.com/watch?v=VHgDXAXIWqA</a:t>
            </a:r>
          </a:p>
          <a:p>
            <a:endParaRPr lang="nl-NL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55262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 advTm="34183">
        <p:split orient="vert"/>
      </p:transition>
    </mc:Choice>
    <mc:Fallback>
      <p:transition spd="slow" advTm="34183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3C0F1E-AF04-4C66-A9F3-6B78D9E60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254496" cy="1828800"/>
          </a:xfrm>
        </p:spPr>
        <p:txBody>
          <a:bodyPr>
            <a:normAutofit/>
          </a:bodyPr>
          <a:lstStyle/>
          <a:p>
            <a:r>
              <a:rPr lang="nl-NL" dirty="0"/>
              <a:t>Einde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D2D210A-392D-483A-B807-1BEE78241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2576"/>
            <a:ext cx="6254496" cy="3858768"/>
          </a:xfrm>
        </p:spPr>
        <p:txBody>
          <a:bodyPr>
            <a:normAutofit/>
          </a:bodyPr>
          <a:lstStyle/>
          <a:p>
            <a:r>
              <a:rPr lang="nl-NL" sz="2400" dirty="0"/>
              <a:t>Zijn er nog vragen?</a:t>
            </a:r>
          </a:p>
          <a:p>
            <a:endParaRPr lang="nl-NL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51E3A2-37CC-47D2-A4F5-F0DC902ED60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8730" r="2" b="2"/>
          <a:stretch/>
        </p:blipFill>
        <p:spPr>
          <a:xfrm>
            <a:off x="7552266" y="10"/>
            <a:ext cx="4639733" cy="685799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642720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 advTm="24610">
        <p14:reveal/>
      </p:transition>
    </mc:Choice>
    <mc:Fallback>
      <p:transition spd="slow" advTm="246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6|3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8.3|7.1|6.6|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6.1|4.7|6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5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7|5.9"/>
</p:tagLst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81</Words>
  <Application>Microsoft Office PowerPoint</Application>
  <PresentationFormat>Breedbeeld</PresentationFormat>
  <Paragraphs>18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Wie ben ik ? </vt:lpstr>
      <vt:lpstr>Hobby’s  </vt:lpstr>
      <vt:lpstr>Voetbalcarrière Gvav Rapiditas  </vt:lpstr>
      <vt:lpstr>inspiratiefilmpje</vt:lpstr>
      <vt:lpstr>Einde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 ben ik ? </dc:title>
  <dc:creator>Jordi Paapst</dc:creator>
  <cp:lastModifiedBy>Jordi Paapst</cp:lastModifiedBy>
  <cp:revision>6</cp:revision>
  <dcterms:created xsi:type="dcterms:W3CDTF">2019-09-20T12:35:00Z</dcterms:created>
  <dcterms:modified xsi:type="dcterms:W3CDTF">2019-09-20T13:23:10Z</dcterms:modified>
</cp:coreProperties>
</file>